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5"/>
  </p:notesMasterIdLst>
  <p:sldIdLst>
    <p:sldId id="258" r:id="rId2"/>
    <p:sldId id="273" r:id="rId3"/>
    <p:sldId id="274" r:id="rId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800000"/>
    <a:srgbClr val="FF5050"/>
    <a:srgbClr val="FF797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FF86F552-FFCD-430D-A6DD-649F2C141597}" type="datetimeFigureOut">
              <a:rPr lang="pt-BR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AEC926-78B2-4EBC-9015-FB6E337378C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286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9067C-CE2F-4BD5-9AD1-6E1FBB1C9513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E2E3-69E6-4208-8DCD-ABA20460159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598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7D02F-3CE2-413F-A1CB-D939C0F2CB4C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858A-9FBC-400A-98FD-5AB157D3AA6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18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2857F-0555-4872-BA61-04F361DFAADC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091C-7108-438D-B042-854BED1FE609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644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5B1DA-CC8C-4EE4-840C-755DB9EE5C1B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771F5-489D-45E6-A18F-B8FF553B7D2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164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402147-88D1-432D-8492-023AE1EF3656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73DE-4293-45D2-B878-655BE10B25A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058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2011F-7063-4E56-A90C-C2D52EB8EFCE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1E550-0328-47A3-AFE8-6765C6AD24E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683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4BE7E7-75A2-42AF-95D2-EED4D980B2E5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BB3-4D45-46BB-AA37-C55C7996802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734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A54652-80A1-4CC1-A5D6-BCC2DA6D5D8C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600-5680-498C-A6BC-DEBF13AD9B0E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116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A2AF41-1C2B-4813-B740-3B80DB7B453A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365-99AA-482C-9547-FD68D18DF83E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4188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AACC01-0B36-40E0-A61D-3CBEF233FBB1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D4A2-BBB4-4FDA-A4FF-D4E42C31B31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99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CB8908-ADFD-4182-9251-F138807B6CE1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0038-423C-4546-8314-6F2DE63A1578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044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274811-98C5-48BD-89D9-DC6CC9883937}" type="datetimeFigureOut">
              <a:rPr lang="pt-BR" smtClean="0"/>
              <a:pPr>
                <a:defRPr/>
              </a:pPr>
              <a:t>20/01/2021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D1C3-6C25-4C84-8C1F-A2A9412524B6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154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61345"/>
            <a:ext cx="8784976" cy="64807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36432"/>
            <a:ext cx="4608512" cy="88575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30" y="369065"/>
            <a:ext cx="868507" cy="98816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 bwMode="auto">
          <a:xfrm>
            <a:off x="1292225" y="1993850"/>
            <a:ext cx="6416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</a:rPr>
              <a:t>TÍTULO DO TRABALHO</a:t>
            </a:r>
            <a:b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pt-BR" altLang="pt-BR" dirty="0">
                <a:solidFill>
                  <a:srgbClr val="FF0000"/>
                </a:solidFill>
                <a:latin typeface="Arial" panose="020B0604020202020204" pitchFamily="34" charset="0"/>
              </a:rPr>
              <a:t>Subtítulo do Trabalho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 bwMode="auto">
          <a:xfrm>
            <a:off x="1407312" y="3355231"/>
            <a:ext cx="6273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Nome do Autor 1 da Silva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Nome do Autor 2 de Oliveira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Nome do Autor 3 Souza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pt-BR" altLang="pt-BR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 bwMode="auto">
          <a:xfrm>
            <a:off x="1435100" y="5155456"/>
            <a:ext cx="6273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Orientador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dirty="0">
                <a:latin typeface="Arial" panose="020B0604020202020204" pitchFamily="34" charset="0"/>
              </a:rPr>
              <a:t>Nome do Orientador da Silva</a:t>
            </a:r>
          </a:p>
        </p:txBody>
      </p:sp>
      <p:cxnSp>
        <p:nvCxnSpPr>
          <p:cNvPr id="21" name="Conector reto 20"/>
          <p:cNvCxnSpPr/>
          <p:nvPr/>
        </p:nvCxnSpPr>
        <p:spPr>
          <a:xfrm>
            <a:off x="431737" y="3143513"/>
            <a:ext cx="828052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36432"/>
            <a:ext cx="4608512" cy="88575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30" y="369065"/>
            <a:ext cx="868507" cy="988164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 bwMode="auto">
          <a:xfrm>
            <a:off x="557587" y="1669102"/>
            <a:ext cx="6416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3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Exemplo de Tópico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541440" y="2276872"/>
            <a:ext cx="6418263" cy="4170074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et magna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vitae justo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Nam porta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08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36432"/>
            <a:ext cx="4608512" cy="88575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30" y="369065"/>
            <a:ext cx="868507" cy="988164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309905" y="1708590"/>
            <a:ext cx="6194584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pt-BR" altLang="pt-BR" sz="3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Tópico com Imagem</a:t>
            </a:r>
            <a:endParaRPr lang="pt-BR" altLang="pt-BR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440" y="2859528"/>
            <a:ext cx="2509664" cy="2487361"/>
          </a:xfrm>
          <a:prstGeom prst="rect">
            <a:avLst/>
          </a:prstGeom>
        </p:spPr>
      </p:pic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3357714" y="2859528"/>
            <a:ext cx="5041900" cy="284956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Nam porta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alt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47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119</Words>
  <Application>Microsoft Office PowerPoint</Application>
  <PresentationFormat>Apresentação na tela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Calibri</vt:lpstr>
      <vt:lpstr>Arial</vt:lpstr>
      <vt:lpstr>Haettenschweiler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Pedro Henrique Carvalho</dc:creator>
  <cp:lastModifiedBy>Rafaela Carolina Lopes</cp:lastModifiedBy>
  <cp:revision>41</cp:revision>
  <dcterms:created xsi:type="dcterms:W3CDTF">2012-05-16T14:20:53Z</dcterms:created>
  <dcterms:modified xsi:type="dcterms:W3CDTF">2021-01-21T00:15:02Z</dcterms:modified>
</cp:coreProperties>
</file>